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813784d6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813784d6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5813784d6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813784d6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813784d69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5813784d69_1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21.jpg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ctrTitle"/>
          </p:nvPr>
        </p:nvSpPr>
        <p:spPr>
          <a:xfrm>
            <a:off x="1507067" y="17949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 dirty="0"/>
              <a:t>網頁程式設計 </a:t>
            </a:r>
            <a:r>
              <a:rPr lang="zh-TW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dirty="0" smtClean="0"/>
              <a:t>期中</a:t>
            </a:r>
            <a:r>
              <a:rPr lang="zh-TW" dirty="0"/>
              <a:t>專題</a:t>
            </a:r>
            <a:r>
              <a:rPr lang="zh-TW" dirty="0" smtClean="0"/>
              <a:t>報告</a:t>
            </a:r>
            <a:r>
              <a:rPr lang="en-US" altLang="zh-TW" dirty="0" smtClean="0"/>
              <a:t> - </a:t>
            </a:r>
            <a:r>
              <a:rPr lang="en-US" altLang="zh-TW" dirty="0" err="1" smtClean="0"/>
              <a:t>Tsaigle</a:t>
            </a:r>
            <a:endParaRPr dirty="0"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507067" y="46604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                                                                       教授 : 俞齊山 教授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                                                                       組員 : 溫致綱、高楷杰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Ads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575" y="1076623"/>
            <a:ext cx="7019529" cy="521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8596668" cy="581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zh-TW" sz="6600"/>
              <a:t/>
            </a:r>
            <a:br>
              <a:rPr lang="zh-TW" sz="6600"/>
            </a:br>
            <a:r>
              <a:rPr lang="zh-TW" sz="6600"/>
              <a:t/>
            </a:r>
            <a:br>
              <a:rPr lang="zh-TW" sz="6600"/>
            </a:br>
            <a:r>
              <a:rPr lang="zh-TW" sz="6600"/>
              <a:t>設計理念</a:t>
            </a:r>
            <a:endParaRPr sz="6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Gallery Wireframe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18" y="1648370"/>
            <a:ext cx="3922702" cy="506184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5384800" y="3307279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普通字型: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5384800" y="3676611"/>
            <a:ext cx="18373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16px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5384800" y="2466611"/>
            <a:ext cx="35782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較小字型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(圖片標題、頁尾內容)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zh-TW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5384800" y="2835943"/>
            <a:ext cx="18373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14px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5384800" y="1625943"/>
            <a:ext cx="35782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最小字型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(觀看人數、上傳時間)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5384800" y="1995275"/>
            <a:ext cx="18373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12px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5384800" y="4147947"/>
            <a:ext cx="24240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較大字型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(頁尾標題)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5384800" y="4517279"/>
            <a:ext cx="18373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20px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5384800" y="4988615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統一字型: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5384800" y="5357947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微軟正黑體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659184" y="591425"/>
            <a:ext cx="8596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Gallery Mockup</a:t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98" y="1625943"/>
            <a:ext cx="3922702" cy="506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5384800" y="1625943"/>
            <a:ext cx="10999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導覽列 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5384800" y="1995275"/>
            <a:ext cx="39260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Background-Color : 173D17、426642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5384800" y="2281945"/>
            <a:ext cx="17267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Color : 5CA15C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5384800" y="2937947"/>
            <a:ext cx="8691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內文 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5384800" y="3307279"/>
            <a:ext cx="305404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Background-Color : EBEBEB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換頁鍵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Background-Color : CCCCCC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5384800" y="4517279"/>
            <a:ext cx="8691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頁尾 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5384800" y="4886611"/>
            <a:ext cx="40158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Background-Color : FFFFFF、CCCCCC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5384800" y="5173281"/>
            <a:ext cx="17043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標題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Color : 3EBAF0</a:t>
            </a:r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5384800" y="5911945"/>
            <a:ext cx="8691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按鈕 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5384800" y="6281277"/>
            <a:ext cx="29819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Background-Color : 3EBAF0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Gallery Mockup</a:t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98" y="1625943"/>
            <a:ext cx="3922702" cy="506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5384800" y="1625943"/>
            <a:ext cx="387798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這個網頁的製作是為了我們的好友 –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蔡政哲所製作的，由於蔡政哲平日招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人喜愛，得到親朋好友的一致讚賞，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因此我們突發奇想到，我們何不製作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一個屬於他的畫廊呢 ? 如此一來，能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夠讓更多人從這個網站認識他的好，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而我們也可以藉由蔡政哲的吸引力賺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取到微薄的廣告費用。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Gallery Mockup</a:t>
            </a:r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98" y="1625943"/>
            <a:ext cx="3922702" cy="506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5384800" y="1625943"/>
            <a:ext cx="406874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1.我們想要讓使用者在這個網頁有一種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   放鬆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的感覺，敞開心靈與我們的網頁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交流，又想要保有一點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現代感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，因此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選用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綠色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這個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曖昧色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做為主色系。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5384800" y="2930978"/>
            <a:ext cx="39167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2.我們的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顏色使用有分級距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，不會一 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下子轉換太快讓使用者不適。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5384800" y="3682015"/>
            <a:ext cx="39757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3.頁內元素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2邊皆對齊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，讓觀感較佳，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不會有雜亂的感覺。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5384800" y="4433052"/>
            <a:ext cx="42226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無襯體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的字型能夠讓觀者更加舒服。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5384800" y="4907090"/>
            <a:ext cx="4315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5.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圓滑邊框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的設計讓網頁不會那麼死板。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5384800" y="5381128"/>
            <a:ext cx="43156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6.內文是使白色與灰色相間，</a:t>
            </a: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使用者不會</a:t>
            </a:r>
            <a:endParaRPr sz="1800">
              <a:solidFill>
                <a:srgbClr val="2A501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   被過多的外來因素干擾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。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64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Innerpage Wireframe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 txBox="1"/>
          <p:nvPr/>
        </p:nvSpPr>
        <p:spPr>
          <a:xfrm>
            <a:off x="33600" y="1183650"/>
            <a:ext cx="3498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75" y="1282700"/>
            <a:ext cx="4104779" cy="52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/>
        </p:nvSpPr>
        <p:spPr>
          <a:xfrm>
            <a:off x="5384800" y="3307279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普通字型: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5384800" y="3676611"/>
            <a:ext cx="183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16px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5384800" y="2466611"/>
            <a:ext cx="357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(圖片標題、標註內容)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zh-TW" sz="1800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5384800" y="2835943"/>
            <a:ext cx="183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32px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5384800" y="1625943"/>
            <a:ext cx="357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(觀看人數、上傳時間)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5384800" y="1995275"/>
            <a:ext cx="183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24px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5384800" y="4147947"/>
            <a:ext cx="242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字型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(頁尾標題) </a:t>
            </a: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5384800" y="4517279"/>
            <a:ext cx="183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 : 20px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5384800" y="4988615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統一字型: </a:t>
            </a:r>
            <a:endParaRPr sz="18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5384800" y="5357947"/>
            <a:ext cx="133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微軟正黑體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Innerpage Mockup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25" y="1249200"/>
            <a:ext cx="4107149" cy="530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/>
        </p:nvSpPr>
        <p:spPr>
          <a:xfrm>
            <a:off x="5396825" y="1566603"/>
            <a:ext cx="3916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1.清楚明顯的標題讓使用者了解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自己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en-US" altLang="zh-TW" sz="18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在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看哪部影片。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5429000" y="2277975"/>
            <a:ext cx="3916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2.側面廣告欄增加網頁</a:t>
            </a:r>
            <a:r>
              <a:rPr lang="zh-TW" sz="1800" dirty="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活潑度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，還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能</a:t>
            </a:r>
            <a:endParaRPr lang="en-US" altLang="zh-TW" sz="18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zh-TW" sz="1800" dirty="0" smtClean="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營利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，一石二鳥。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5429000" y="2989350"/>
            <a:ext cx="3916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3.影片下方</a:t>
            </a:r>
            <a:r>
              <a:rPr lang="zh-TW" sz="1800" dirty="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資訊欄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讓使用者清楚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看到</a:t>
            </a:r>
            <a:endParaRPr lang="en-US" altLang="zh-TW" sz="18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這個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影片的各種資訊。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5429000" y="3766300"/>
            <a:ext cx="3916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4.下方相關影片欄讓使用者能夠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看到</a:t>
            </a:r>
            <a:endParaRPr lang="en-US" altLang="zh-TW" sz="18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更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多政哲的影片，增加</a:t>
            </a:r>
            <a:r>
              <a:rPr lang="zh-TW" sz="1800" dirty="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方便性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。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5455300" y="4501200"/>
            <a:ext cx="3916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-US" alt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Header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、</a:t>
            </a:r>
            <a:r>
              <a:rPr lang="en-US" alt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Footer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在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其他網頁亦適用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，</a:t>
            </a:r>
            <a:endParaRPr lang="en-US" altLang="zh-TW" sz="180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zh-TW" altLang="en-US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zh-TW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增加</a:t>
            </a:r>
            <a:r>
              <a:rPr lang="zh-TW" sz="1800" dirty="0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統一性</a:t>
            </a:r>
            <a:r>
              <a:rPr lang="zh-TW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。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8596668" cy="581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zh-TW" sz="6600"/>
              <a:t/>
            </a:r>
            <a:br>
              <a:rPr lang="zh-TW" sz="6600"/>
            </a:br>
            <a:r>
              <a:rPr lang="zh-TW" sz="6600"/>
              <a:t/>
            </a:r>
            <a:br>
              <a:rPr lang="zh-TW" sz="6600"/>
            </a:br>
            <a:r>
              <a:rPr lang="zh-TW" sz="6600"/>
              <a:t>程式技巧</a:t>
            </a:r>
            <a:endParaRPr sz="6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Gallery的設計 :                                                     Header置頂 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                                                                           按鈕置右 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z-index :                                                    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                                                                            文字超過自動隱藏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04" name="Google Shape;304;p36" descr="C:\Users\Freddy\AppData\Local\LINE\Cache\tmp\155550761902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5682" y="1054965"/>
            <a:ext cx="370522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 descr="C:\Users\Freddy\AppData\Local\LINE\Cache\tmp\155550778042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2965" y="1054965"/>
            <a:ext cx="19240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 descr="C:\Users\Freddy\AppData\Local\LINE\Cache\tmp\155550793989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2965" y="3217008"/>
            <a:ext cx="22288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 descr="C:\Users\Freddy\AppData\Local\LINE\Cache\tmp\1555508083851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22965" y="2635825"/>
            <a:ext cx="52482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 descr="C:\Users\Freddy\AppData\Local\LINE\Cache\tmp\1555508251464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1394" y="4254856"/>
            <a:ext cx="29813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 descr="C:\Users\Freddy\AppData\Local\LINE\Cache\tmp\1555508337091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94069" y="4272561"/>
            <a:ext cx="1997968" cy="224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 descr="C:\Users\Freddy\AppData\Local\LINE\Cache\tmp\1555508533562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93680" y="4681349"/>
            <a:ext cx="35718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 descr="C:\Users\Freddy\AppData\Local\LINE\Cache\tmp\1555508722337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06043" y="3224675"/>
            <a:ext cx="14763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665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導覽</a:t>
            </a: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1462425" y="2239038"/>
            <a:ext cx="8596668" cy="461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560"/>
              <a:buChar char="►"/>
            </a:pPr>
            <a:r>
              <a:rPr lang="zh-TW" sz="3200"/>
              <a:t>頁面一覽</a:t>
            </a:r>
            <a:endParaRPr sz="32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zh-TW" sz="3200"/>
              <a:t>設計理念</a:t>
            </a:r>
            <a:endParaRPr sz="32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zh-TW" sz="3200"/>
              <a:t>程式說明</a:t>
            </a:r>
            <a:endParaRPr sz="32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zh-TW" sz="3200"/>
              <a:t>分工</a:t>
            </a:r>
            <a:endParaRPr sz="32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zh-TW" sz="3200"/>
              <a:t>版控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Hover的設計(這裡僅列出一小部分) :</a:t>
            </a:r>
            <a:endParaRPr/>
          </a:p>
        </p:txBody>
      </p:sp>
      <p:pic>
        <p:nvPicPr>
          <p:cNvPr id="317" name="Google Shape;317;p37" descr="C:\Users\Freddy\AppData\Local\LINE\Cache\tmp\15555131435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09" y="1673801"/>
            <a:ext cx="25050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 descr="C:\Users\Freddy\AppData\Local\LINE\Cache\tmp\155551324425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6518" y="1673801"/>
            <a:ext cx="301942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349" y="453925"/>
            <a:ext cx="3554225" cy="61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RWD(這裡僅列出nav列)</a:t>
            </a:r>
            <a:endParaRPr/>
          </a:p>
        </p:txBody>
      </p:sp>
      <p:pic>
        <p:nvPicPr>
          <p:cNvPr id="325" name="Google Shape;325;p38" descr="C:\Users\Freddy\AppData\Local\LINE\Cache\tmp\155551253444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629" y="1092937"/>
            <a:ext cx="7196282" cy="4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 descr="C:\Users\Freddy\AppData\Local\LINE\Cache\tmp\155551258827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9228" y="1637593"/>
            <a:ext cx="3611542" cy="66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 descr="C:\Users\Freddy\AppData\Local\LINE\Cache\tmp\1555512631956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9228" y="2389072"/>
            <a:ext cx="8124774" cy="410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 </a:t>
            </a:r>
            <a:endParaRPr/>
          </a:p>
        </p:txBody>
      </p:sp>
      <p:pic>
        <p:nvPicPr>
          <p:cNvPr id="333" name="Google Shape;333;p39" descr="C:\Users\Freddy\AppData\Local\LINE\Cache\tmp\155551282703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02" y="176458"/>
            <a:ext cx="3562350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 descr="C:\Users\Freddy\AppData\Local\LINE\Cache\tmp\155551289292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3667" y="176458"/>
            <a:ext cx="3619500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 descr="C:\Users\Freddy\AppData\Local\LINE\Cache\tmp\155551296876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0182" y="176458"/>
            <a:ext cx="36290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 descr="C:\Users\Freddy\AppData\Local\LINE\Cache\tmp\1555513015457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20181" y="2538657"/>
            <a:ext cx="3629025" cy="3976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0" descr="C:\Users\Freddy\AppData\Local\LINE\Cache\tmp\155551267742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24" y="585150"/>
            <a:ext cx="4462275" cy="4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341" y="786900"/>
            <a:ext cx="36385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341" y="1780125"/>
            <a:ext cx="3362325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/>
        </p:nvSpPr>
        <p:spPr>
          <a:xfrm>
            <a:off x="5340300" y="256950"/>
            <a:ext cx="34590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Progress bar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幻燈片的設計 :</a:t>
            </a:r>
            <a:endParaRPr/>
          </a:p>
        </p:txBody>
      </p:sp>
      <p:pic>
        <p:nvPicPr>
          <p:cNvPr id="350" name="Google Shape;350;p41" descr="C:\Users\Freddy\AppData\Local\LINE\Cache\tmp\155551336006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445" y="1119620"/>
            <a:ext cx="21621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 descr="C:\Users\Freddy\AppData\Local\LINE\Cache\tmp\155551338227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445" y="2012950"/>
            <a:ext cx="3514725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 descr="C:\Users\Freddy\AppData\Local\LINE\Cache\tmp\1555513412058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0281" y="1119620"/>
            <a:ext cx="638175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>
            <a:spLocks noGrp="1"/>
          </p:cNvSpPr>
          <p:nvPr>
            <p:ph type="body" idx="1"/>
          </p:nvPr>
        </p:nvSpPr>
        <p:spPr>
          <a:xfrm>
            <a:off x="677334" y="674255"/>
            <a:ext cx="8596668" cy="53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     彈出廣告 :</a:t>
            </a:r>
            <a:endParaRPr/>
          </a:p>
        </p:txBody>
      </p:sp>
      <p:pic>
        <p:nvPicPr>
          <p:cNvPr id="358" name="Google Shape;358;p42" descr="C:\Users\Freddy\AppData\Local\LINE\Cache\tmp\155551348563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446" y="1316333"/>
            <a:ext cx="86106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2" descr="C:\Users\Freddy\AppData\Local\LINE\Cache\tmp\155551355716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446" y="1005979"/>
            <a:ext cx="69342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 descr="C:\Users\Freddy\AppData\Local\LINE\Cache\tmp\1555508337091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421" y="3647072"/>
            <a:ext cx="2748132" cy="309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 descr="C:\Users\Freddy\AppData\Local\LINE\Cache\tmp\1555513617962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80461" y="3635745"/>
            <a:ext cx="1244599" cy="311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 txBox="1"/>
          <p:nvPr/>
        </p:nvSpPr>
        <p:spPr>
          <a:xfrm>
            <a:off x="1026375" y="3051425"/>
            <a:ext cx="34590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下載檔案：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3" name="Google Shape;36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450" y="3383225"/>
            <a:ext cx="9694600" cy="1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8596668" cy="581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zh-TW" sz="6600"/>
              <a:t/>
            </a:r>
            <a:br>
              <a:rPr lang="zh-TW" sz="6600"/>
            </a:br>
            <a:r>
              <a:rPr lang="zh-TW" sz="6600"/>
              <a:t/>
            </a:r>
            <a:br>
              <a:rPr lang="zh-TW" sz="6600"/>
            </a:br>
            <a:r>
              <a:rPr lang="zh-TW" sz="6600"/>
              <a:t>分工</a:t>
            </a:r>
            <a:endParaRPr sz="6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>
            <a:spLocks noGrp="1"/>
          </p:cNvSpPr>
          <p:nvPr>
            <p:ph type="body" idx="1"/>
          </p:nvPr>
        </p:nvSpPr>
        <p:spPr>
          <a:xfrm>
            <a:off x="1905771" y="1191493"/>
            <a:ext cx="8596668" cy="513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5145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/>
              <a:t>共同 : 導覽列配置、整體配色、字體、字型、PPT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/>
              <a:t>溫致綱 : Gallery、Category、About、Ads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/>
              <a:t>高楷杰 : Index、Innerpage、Donate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8596668" cy="581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zh-TW" sz="6600"/>
              <a:t/>
            </a:r>
            <a:br>
              <a:rPr lang="zh-TW" sz="6600"/>
            </a:br>
            <a:r>
              <a:rPr lang="zh-TW" sz="6600"/>
              <a:t/>
            </a:r>
            <a:br>
              <a:rPr lang="zh-TW" sz="6600"/>
            </a:br>
            <a:r>
              <a:rPr lang="zh-TW" sz="6600"/>
              <a:t>版控</a:t>
            </a:r>
            <a:endParaRPr sz="6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body" idx="1"/>
          </p:nvPr>
        </p:nvSpPr>
        <p:spPr>
          <a:xfrm>
            <a:off x="889771" y="877457"/>
            <a:ext cx="8596668" cy="513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5145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1028" name="Picture 4" descr="C:\Users\Freddy\AppData\Local\LINE\Cache\tmp\15555613135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923184"/>
            <a:ext cx="11049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8596668" cy="581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zh-TW" sz="6600"/>
              <a:t/>
            </a:r>
            <a:br>
              <a:rPr lang="zh-TW" sz="6600"/>
            </a:br>
            <a:r>
              <a:rPr lang="zh-TW" sz="6600"/>
              <a:t/>
            </a:r>
            <a:br>
              <a:rPr lang="zh-TW" sz="6600"/>
            </a:br>
            <a:r>
              <a:rPr lang="zh-TW" sz="6600"/>
              <a:t>頁面一覽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Index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238748"/>
            <a:ext cx="10582176" cy="521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Gallery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209575"/>
            <a:ext cx="7116799" cy="461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650" y="2732888"/>
            <a:ext cx="2710925" cy="38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8629825" y="2315125"/>
            <a:ext cx="2743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RWD(Laptop)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Category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297123"/>
            <a:ext cx="10720961" cy="521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Inner Page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50" y="1277678"/>
            <a:ext cx="6687040" cy="3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50" y="2425499"/>
            <a:ext cx="6615751" cy="38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About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75" y="1261448"/>
            <a:ext cx="10085630" cy="521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Donate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167250"/>
            <a:ext cx="5518799" cy="34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25" y="4065425"/>
            <a:ext cx="5518799" cy="24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3325" y="2112725"/>
            <a:ext cx="2494950" cy="37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7151100" y="1731725"/>
            <a:ext cx="1462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RWD(Mobile)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751</Words>
  <Application>Microsoft Office PowerPoint</Application>
  <PresentationFormat>寬螢幕</PresentationFormat>
  <Paragraphs>125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Noto Sans Symbols</vt:lpstr>
      <vt:lpstr>Arial</vt:lpstr>
      <vt:lpstr>Calibri</vt:lpstr>
      <vt:lpstr>Trebuchet MS</vt:lpstr>
      <vt:lpstr>多面向</vt:lpstr>
      <vt:lpstr>網頁程式設計   期中專題報告 - Tsaigle</vt:lpstr>
      <vt:lpstr>導覽</vt:lpstr>
      <vt:lpstr>  頁面一覽</vt:lpstr>
      <vt:lpstr>Index</vt:lpstr>
      <vt:lpstr>Gallery</vt:lpstr>
      <vt:lpstr>Category</vt:lpstr>
      <vt:lpstr>Inner Page</vt:lpstr>
      <vt:lpstr>About</vt:lpstr>
      <vt:lpstr>Donate</vt:lpstr>
      <vt:lpstr>Ads</vt:lpstr>
      <vt:lpstr>  設計理念</vt:lpstr>
      <vt:lpstr>Gallery Wireframe</vt:lpstr>
      <vt:lpstr>Gallery Mockup</vt:lpstr>
      <vt:lpstr>Gallery Mockup</vt:lpstr>
      <vt:lpstr>Gallery Mockup</vt:lpstr>
      <vt:lpstr>Innerpage Wireframe </vt:lpstr>
      <vt:lpstr>Innerpage Mockup </vt:lpstr>
      <vt:lpstr>  程式技巧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分工</vt:lpstr>
      <vt:lpstr>PowerPoint 簡報</vt:lpstr>
      <vt:lpstr>  版控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網頁程式設計 -    期中專題報告</dc:title>
  <cp:lastModifiedBy>Freddy</cp:lastModifiedBy>
  <cp:revision>5</cp:revision>
  <dcterms:modified xsi:type="dcterms:W3CDTF">2019-04-18T04:22:07Z</dcterms:modified>
</cp:coreProperties>
</file>